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68" r:id="rId4"/>
    <p:sldId id="257" r:id="rId5"/>
    <p:sldId id="269" r:id="rId6"/>
    <p:sldId id="281" r:id="rId7"/>
    <p:sldId id="282" r:id="rId8"/>
    <p:sldId id="272" r:id="rId9"/>
    <p:sldId id="270" r:id="rId10"/>
    <p:sldId id="285" r:id="rId11"/>
    <p:sldId id="284" r:id="rId12"/>
    <p:sldId id="271" r:id="rId13"/>
    <p:sldId id="273" r:id="rId14"/>
    <p:sldId id="274" r:id="rId15"/>
    <p:sldId id="275" r:id="rId16"/>
    <p:sldId id="279" r:id="rId17"/>
    <p:sldId id="280" r:id="rId18"/>
    <p:sldId id="276" r:id="rId19"/>
    <p:sldId id="277" r:id="rId20"/>
    <p:sldId id="286" r:id="rId21"/>
    <p:sldId id="28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69"/>
    <p:restoredTop sz="94237"/>
  </p:normalViewPr>
  <p:slideViewPr>
    <p:cSldViewPr snapToGrid="0" snapToObjects="1">
      <p:cViewPr>
        <p:scale>
          <a:sx n="95" d="100"/>
          <a:sy n="95" d="100"/>
        </p:scale>
        <p:origin x="83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0A533-32BB-7A4E-AE6B-F0A2BE39E8B0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D06AB-E4DB-4A49-93DE-CC1A05FF9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8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D06AB-E4DB-4A49-93DE-CC1A05FF93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41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No, </a:t>
            </a:r>
            <a:r>
              <a:rPr lang="en-US" dirty="0" err="1"/>
              <a:t>unittest</a:t>
            </a:r>
            <a:r>
              <a:rPr lang="en-US" dirty="0"/>
              <a:t> isn’t the best unit testing library out there. But it works out of the box, and does what we need for this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D06AB-E4DB-4A49-93DE-CC1A05FF93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not so readable?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D06AB-E4DB-4A49-93DE-CC1A05FF93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51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D06AB-E4DB-4A49-93DE-CC1A05FF936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89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D06AB-E4DB-4A49-93DE-CC1A05FF936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10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E704-5A85-4041-9FC6-7273780BCBF6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0432-082B-6045-B6E6-306C71A48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16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E704-5A85-4041-9FC6-7273780BCBF6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0432-082B-6045-B6E6-306C71A48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31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E704-5A85-4041-9FC6-7273780BCBF6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0432-082B-6045-B6E6-306C71A48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7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E704-5A85-4041-9FC6-7273780BCBF6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0432-082B-6045-B6E6-306C71A48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5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E704-5A85-4041-9FC6-7273780BCBF6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0432-082B-6045-B6E6-306C71A48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84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E704-5A85-4041-9FC6-7273780BCBF6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0432-082B-6045-B6E6-306C71A48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27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E704-5A85-4041-9FC6-7273780BCBF6}" type="datetimeFigureOut">
              <a:rPr lang="en-US" smtClean="0"/>
              <a:t>1/21/19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0432-082B-6045-B6E6-306C71A48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2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E704-5A85-4041-9FC6-7273780BCBF6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0432-082B-6045-B6E6-306C71A48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E704-5A85-4041-9FC6-7273780BCBF6}" type="datetimeFigureOut">
              <a:rPr lang="en-US" smtClean="0"/>
              <a:t>1/21/19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0432-082B-6045-B6E6-306C71A48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2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E704-5A85-4041-9FC6-7273780BCBF6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0432-082B-6045-B6E6-306C71A48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13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E704-5A85-4041-9FC6-7273780BCBF6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0432-082B-6045-B6E6-306C71A48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7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DE704-5A85-4041-9FC6-7273780BCBF6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C0432-082B-6045-B6E6-306C71A48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7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go/eca-katas-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o/eca-katas-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9237" y="-1441231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Practice Your Programming with Katas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75584" y="5889813"/>
            <a:ext cx="8431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Session 1: Does the Red Robin Crow at Dusk? </a:t>
            </a:r>
          </a:p>
        </p:txBody>
      </p:sp>
    </p:spTree>
    <p:extLst>
      <p:ext uri="{BB962C8B-B14F-4D97-AF65-F5344CB8AC3E}">
        <p14:creationId xmlns:p14="http://schemas.microsoft.com/office/powerpoint/2010/main" val="2080154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CA0B1-1DA0-CD4A-B328-2DA2C649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run your tests?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A023A-DDE7-BE43-9253-D2F6F6BA5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Python:</a:t>
            </a:r>
            <a:br>
              <a:rPr lang="en-US" dirty="0"/>
            </a:br>
            <a:r>
              <a:rPr lang="en-US" dirty="0"/>
              <a:t>	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python session1_tests.py</a:t>
            </a:r>
          </a:p>
          <a:p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cs typeface="Consolas" panose="020B0609020204030204" pitchFamily="49" charset="0"/>
              </a:rPr>
              <a:t>Java (ensure your class path is set correctly!):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javac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*.java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java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TestRunner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cs typeface="Consolas" panose="020B0609020204030204" pitchFamily="49" charset="0"/>
              </a:rPr>
              <a:t>Other languages: consult your test framework’s </a:t>
            </a:r>
            <a:br>
              <a:rPr lang="en-US" dirty="0">
                <a:cs typeface="Consolas" panose="020B0609020204030204" pitchFamily="49" charset="0"/>
              </a:rPr>
            </a:br>
            <a:r>
              <a:rPr lang="en-US" dirty="0">
                <a:cs typeface="Consolas" panose="020B0609020204030204" pitchFamily="49" charset="0"/>
              </a:rPr>
              <a:t>	documentation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3FE09-2AF7-4F47-8463-6BA875041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2" y="4624575"/>
            <a:ext cx="1552388" cy="1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33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2C3B9-B544-4B47-A4EC-DD1CD4570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TDD, Continued…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D2DAC-B16D-5344-8EB0-EC429F03E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Don’t edit the tests file</a:t>
            </a:r>
          </a:p>
          <a:p>
            <a:r>
              <a:rPr lang="en-GB" dirty="0"/>
              <a:t>Write your code in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redactor.py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/>
              <a:t>/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redactor.java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/>
              <a:t>Run the tests (previous slide) to test it</a:t>
            </a:r>
          </a:p>
          <a:p>
            <a:endParaRPr lang="en-GB" dirty="0"/>
          </a:p>
          <a:p>
            <a:r>
              <a:rPr lang="en-GB" dirty="0"/>
              <a:t>Don’t overcomplicate things! </a:t>
            </a:r>
            <a:r>
              <a:rPr lang="en-GB" dirty="0">
                <a:sym typeface="Wingdings" pitchFamily="2" charset="2"/>
              </a:rPr>
              <a:t></a:t>
            </a:r>
          </a:p>
          <a:p>
            <a:pPr lvl="1"/>
            <a:r>
              <a:rPr lang="en-GB" dirty="0"/>
              <a:t>Run the tests file to test your code.</a:t>
            </a:r>
          </a:p>
          <a:p>
            <a:pPr lvl="1"/>
            <a:r>
              <a:rPr lang="en-GB" dirty="0"/>
              <a:t>Don’t run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redactor</a:t>
            </a:r>
            <a:r>
              <a:rPr lang="en-GB" dirty="0"/>
              <a:t> directly – it has no main() or equivalent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 reserve the right to add extra unit tests if I think you’re</a:t>
            </a:r>
            <a:br>
              <a:rPr lang="en-US" dirty="0"/>
            </a:br>
            <a:r>
              <a:rPr lang="en-US" dirty="0"/>
              <a:t>“cheating” and your solution only works for the tests given </a:t>
            </a:r>
            <a:r>
              <a:rPr lang="en-US" dirty="0">
                <a:sym typeface="Wingdings" pitchFamily="2" charset="2"/>
              </a:rPr>
              <a:t>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778B2-AE3C-A749-9ABA-6B96A8927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2" y="4624575"/>
            <a:ext cx="1552388" cy="1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94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Week 1 – Redaction: </a:t>
            </a:r>
            <a:br>
              <a:rPr lang="en-US" dirty="0"/>
            </a:br>
            <a:r>
              <a:rPr lang="en-US" dirty="0">
                <a:hlinkClick r:id="rId2"/>
              </a:rPr>
              <a:t>http://go/eca-katas-1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MI:7 are concerned that some secret details are getting leaked by some do-gooder civil servant. They want to redact sensitive details from any communications.</a:t>
            </a:r>
          </a:p>
          <a:p>
            <a:endParaRPr lang="en-US" dirty="0"/>
          </a:p>
          <a:p>
            <a:r>
              <a:rPr lang="en-US" dirty="0"/>
              <a:t>Write a function that accepts:</a:t>
            </a:r>
          </a:p>
          <a:p>
            <a:pPr lvl="1"/>
            <a:r>
              <a:rPr lang="en-US" dirty="0"/>
              <a:t>A sentence (string)</a:t>
            </a:r>
          </a:p>
          <a:p>
            <a:pPr lvl="1"/>
            <a:r>
              <a:rPr lang="en-US" dirty="0"/>
              <a:t>A list of words that should be redacted (in lower case)</a:t>
            </a:r>
          </a:p>
          <a:p>
            <a:pPr lvl="1"/>
            <a:endParaRPr lang="en-US" dirty="0"/>
          </a:p>
          <a:p>
            <a:r>
              <a:rPr lang="en-US" dirty="0"/>
              <a:t>It should return:</a:t>
            </a:r>
          </a:p>
          <a:p>
            <a:pPr lvl="1"/>
            <a:r>
              <a:rPr lang="en-US" dirty="0"/>
              <a:t>The sentence with the appropriate words redacted with ‘****’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2" y="4624575"/>
            <a:ext cx="1552388" cy="1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59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Naïve implementation?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596" y="1825625"/>
            <a:ext cx="7838807" cy="435133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2" y="4624575"/>
            <a:ext cx="1552388" cy="1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19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 Inner Function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567" y="1567542"/>
            <a:ext cx="7610866" cy="4704423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2" y="4624575"/>
            <a:ext cx="1552388" cy="1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88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Mapping to the inner function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350829" cy="376940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2" y="4624575"/>
            <a:ext cx="1552388" cy="1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0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Cutting down the censor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2275"/>
            <a:ext cx="10515600" cy="2748494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2" y="4624575"/>
            <a:ext cx="1552388" cy="1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86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Doing away with the censor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5375"/>
            <a:ext cx="10515600" cy="21918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2" y="4624575"/>
            <a:ext cx="1552388" cy="1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2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Using List Comprehension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1862"/>
            <a:ext cx="10515600" cy="2432713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2" y="4624575"/>
            <a:ext cx="1552388" cy="1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4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Ac-Cent-</a:t>
            </a:r>
            <a:r>
              <a:rPr lang="en-GB" dirty="0" err="1"/>
              <a:t>Tchu</a:t>
            </a:r>
            <a:r>
              <a:rPr lang="en-GB" dirty="0"/>
              <a:t>-Ate the Positive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5977"/>
            <a:ext cx="10515600" cy="272859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2" y="4624575"/>
            <a:ext cx="1552388" cy="1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58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About 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  <a:p>
            <a:r>
              <a:rPr lang="en-US" dirty="0"/>
              <a:t>Who are you?</a:t>
            </a:r>
          </a:p>
          <a:p>
            <a:r>
              <a:rPr lang="en-US" dirty="0"/>
              <a:t>Course Aims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2" y="4624575"/>
            <a:ext cx="1552388" cy="1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12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EE793-F457-AE4B-9866-DC6B50B3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Java-</a:t>
            </a:r>
            <a:r>
              <a:rPr lang="en-US" dirty="0" err="1"/>
              <a:t>flavoured</a:t>
            </a:r>
            <a:r>
              <a:rPr lang="en-US" dirty="0"/>
              <a:t> Naivety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EA7D1D-AC47-AC47-A668-F26839A0E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737" y="1825625"/>
            <a:ext cx="10390526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FC3234-946E-6D4E-A463-386E6B669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2" y="4624575"/>
            <a:ext cx="1552388" cy="1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39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5E91D-D5C5-1642-9D76-724EB620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Collectors and Lambdas and streams! Oh my!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B52A23-4132-C74A-A3C3-46AA7E59D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2" y="4624575"/>
            <a:ext cx="1552388" cy="1552388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81C3183-C809-8348-A70D-87C9F171C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036162"/>
            <a:ext cx="10515600" cy="2242939"/>
          </a:xfrm>
        </p:spPr>
      </p:pic>
    </p:spTree>
    <p:extLst>
      <p:ext uri="{BB962C8B-B14F-4D97-AF65-F5344CB8AC3E}">
        <p14:creationId xmlns:p14="http://schemas.microsoft.com/office/powerpoint/2010/main" val="1602690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time: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Cursing recursion?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2" y="4624575"/>
            <a:ext cx="1552388" cy="1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09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227" y="365125"/>
            <a:ext cx="8259546" cy="5504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2" y="4624575"/>
            <a:ext cx="1552388" cy="1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29" y="1690688"/>
            <a:ext cx="6090560" cy="39798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Recap: What do we need?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language of choice </a:t>
            </a:r>
          </a:p>
          <a:p>
            <a:r>
              <a:rPr lang="en-US" dirty="0"/>
              <a:t>An IDE / editor :</a:t>
            </a:r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Sublime Text</a:t>
            </a:r>
          </a:p>
          <a:p>
            <a:pPr lvl="1"/>
            <a:r>
              <a:rPr lang="en-US" dirty="0" err="1"/>
              <a:t>PyCharm</a:t>
            </a:r>
            <a:r>
              <a:rPr lang="en-US" dirty="0"/>
              <a:t> Community Edition</a:t>
            </a:r>
          </a:p>
          <a:p>
            <a:pPr lvl="1"/>
            <a:r>
              <a:rPr lang="en-US" dirty="0"/>
              <a:t>IntelliJ IDEA</a:t>
            </a:r>
          </a:p>
          <a:p>
            <a:pPr lvl="1"/>
            <a:r>
              <a:rPr lang="en-US" dirty="0"/>
              <a:t>…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Do not use:</a:t>
            </a:r>
          </a:p>
          <a:p>
            <a:pPr lvl="1"/>
            <a:r>
              <a:rPr lang="en-US" dirty="0"/>
              <a:t>Notepad</a:t>
            </a:r>
          </a:p>
          <a:p>
            <a:pPr lvl="1"/>
            <a:r>
              <a:rPr lang="en-US" dirty="0"/>
              <a:t>Notepad++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2" y="4624575"/>
            <a:ext cx="1552388" cy="1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17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 Kata?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Repetition</a:t>
            </a:r>
          </a:p>
          <a:p>
            <a:r>
              <a:rPr lang="en-US" dirty="0"/>
              <a:t>Repetition</a:t>
            </a:r>
          </a:p>
          <a:p>
            <a:r>
              <a:rPr lang="en-US" dirty="0"/>
              <a:t>Repetition</a:t>
            </a:r>
          </a:p>
          <a:p>
            <a:endParaRPr lang="en-US" dirty="0"/>
          </a:p>
          <a:p>
            <a:r>
              <a:rPr lang="en-US" dirty="0"/>
              <a:t>By performing the same task over and over again, we get better at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2" y="4624575"/>
            <a:ext cx="1552388" cy="1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3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F70D8-CFD5-6141-B8A5-051BFAD8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Great. So what is a Kata?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7B22C-E323-8D4A-9C5C-3D724F20C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week I’ll set you a task to complete.</a:t>
            </a:r>
          </a:p>
          <a:p>
            <a:endParaRPr lang="en-US" dirty="0"/>
          </a:p>
          <a:p>
            <a:r>
              <a:rPr lang="en-US" dirty="0"/>
              <a:t>The task will could derived from a scenario, a puzzle, a game, etc.… </a:t>
            </a:r>
          </a:p>
          <a:p>
            <a:endParaRPr lang="en-US" dirty="0"/>
          </a:p>
          <a:p>
            <a:r>
              <a:rPr lang="en-US" dirty="0"/>
              <a:t>You must come up with a solution that fulfils these requirements:</a:t>
            </a:r>
          </a:p>
          <a:p>
            <a:pPr lvl="1"/>
            <a:r>
              <a:rPr lang="en-US" dirty="0"/>
              <a:t>A single function – takes some input, returns desired output</a:t>
            </a:r>
          </a:p>
          <a:p>
            <a:pPr lvl="1"/>
            <a:r>
              <a:rPr lang="en-US" dirty="0"/>
              <a:t>All unit tests must complete successfully</a:t>
            </a:r>
          </a:p>
          <a:p>
            <a:pPr lvl="1"/>
            <a:r>
              <a:rPr lang="en-US" dirty="0"/>
              <a:t>It should be Pythonic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211D1-297E-7D40-A225-0010389F2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2" y="4624575"/>
            <a:ext cx="1552388" cy="1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35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227" y="365125"/>
            <a:ext cx="8259546" cy="5504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2" y="4624575"/>
            <a:ext cx="1552388" cy="1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Pythonic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should aim toward Pythonic code. </a:t>
            </a:r>
          </a:p>
          <a:p>
            <a:pPr lvl="1"/>
            <a:r>
              <a:rPr lang="en-US" dirty="0"/>
              <a:t>Maybe even if we’re writing java!</a:t>
            </a:r>
          </a:p>
          <a:p>
            <a:endParaRPr lang="en-US" dirty="0"/>
          </a:p>
          <a:p>
            <a:r>
              <a:rPr lang="en-US" dirty="0"/>
              <a:t>What does </a:t>
            </a:r>
            <a:r>
              <a:rPr lang="en-US" dirty="0" err="1"/>
              <a:t>Pythonic</a:t>
            </a:r>
            <a:r>
              <a:rPr lang="en-US" dirty="0"/>
              <a:t> mean?</a:t>
            </a:r>
          </a:p>
          <a:p>
            <a:endParaRPr lang="en-US" dirty="0"/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import this 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ea typeface="Consolas" charset="0"/>
                <a:cs typeface="Consolas" charset="0"/>
              </a:rPr>
              <a:t>will tell you the Zen of Python (run that line somewhere!)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2" y="4624575"/>
            <a:ext cx="1552388" cy="1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49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 Driven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scary concept time:</a:t>
            </a:r>
          </a:p>
          <a:p>
            <a:pPr lvl="1"/>
            <a:r>
              <a:rPr lang="en-US" dirty="0"/>
              <a:t>We define what our program should do (and not do) before we write it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session, I’ll supply a set of unit tests. The solution is up to you!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week’s starter code is here: </a:t>
            </a:r>
            <a:r>
              <a:rPr lang="en-US" dirty="0">
                <a:hlinkClick r:id="rId3"/>
              </a:rPr>
              <a:t>https://go/eca-katas-1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Run the file containing the tests to check your program works!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2" y="4624575"/>
            <a:ext cx="1552388" cy="1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24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de Academy Template" id="{A9CB0735-7A17-A741-8515-500606677DC1}" vid="{BDDB229F-FB04-6D45-BB2C-41802B1007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12660</TotalTime>
  <Words>461</Words>
  <Application>Microsoft Macintosh PowerPoint</Application>
  <PresentationFormat>Widescreen</PresentationFormat>
  <Paragraphs>90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Office Theme</vt:lpstr>
      <vt:lpstr>Practice Your Programming with Katas</vt:lpstr>
      <vt:lpstr>About this Course</vt:lpstr>
      <vt:lpstr>PowerPoint Presentation</vt:lpstr>
      <vt:lpstr>Recap: What do we need?</vt:lpstr>
      <vt:lpstr>What is a Kata?</vt:lpstr>
      <vt:lpstr>Great. So what is a Kata?</vt:lpstr>
      <vt:lpstr>PowerPoint Presentation</vt:lpstr>
      <vt:lpstr>Pythonic?</vt:lpstr>
      <vt:lpstr>Test Driven Development</vt:lpstr>
      <vt:lpstr>How to run your tests?</vt:lpstr>
      <vt:lpstr>TDD, Continued…</vt:lpstr>
      <vt:lpstr>Week 1 – Redaction:  http://go/eca-katas-1 </vt:lpstr>
      <vt:lpstr>Naïve implementation?</vt:lpstr>
      <vt:lpstr>An Inner Function</vt:lpstr>
      <vt:lpstr>Mapping to the inner function</vt:lpstr>
      <vt:lpstr>Cutting down the censor</vt:lpstr>
      <vt:lpstr>Doing away with the censor</vt:lpstr>
      <vt:lpstr>Using List Comprehension</vt:lpstr>
      <vt:lpstr>Ac-Cent-Tchu-Ate the Positive</vt:lpstr>
      <vt:lpstr>Java-flavoured Naivety</vt:lpstr>
      <vt:lpstr>Collectors and Lambdas and streams! Oh my!</vt:lpstr>
      <vt:lpstr>Next time: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as an additional Scripting Language</dc:title>
  <dc:creator>Tom Wilkinson</dc:creator>
  <cp:lastModifiedBy>Tom Wilkinson</cp:lastModifiedBy>
  <cp:revision>64</cp:revision>
  <dcterms:created xsi:type="dcterms:W3CDTF">2016-04-14T10:14:31Z</dcterms:created>
  <dcterms:modified xsi:type="dcterms:W3CDTF">2019-01-23T16:41:47Z</dcterms:modified>
</cp:coreProperties>
</file>